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Roboto-regular.fntdata"/><Relationship Id="rId18" Type="http://schemas.openxmlformats.org/officeDocument/2006/relationships/font" Target="fonts/Raleway-boldItalic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3a582cf9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3a582cf9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3a582cf9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3a582cf9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3a582cf9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3a582cf9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3914ef8b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3914ef8b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3a582cf9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3a582cf9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kubernetes/kops/blob/master/docs/tutorial/gce.md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83484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Kubernetes</a:t>
            </a:r>
            <a:r>
              <a:rPr lang="en-GB" sz="4800">
                <a:solidFill>
                  <a:srgbClr val="000000"/>
                </a:solidFill>
              </a:rPr>
              <a:t> Cluster Deployment using Kops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Kubernetes Introduction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Kops </a:t>
            </a:r>
            <a:r>
              <a:rPr lang="en-GB" sz="1800"/>
              <a:t>Introduction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Steps to Deploy a Kubernetes Cluster using Kops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Kubernetes</a:t>
            </a:r>
            <a:endParaRPr/>
          </a:p>
        </p:txBody>
      </p:sp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1295325" y="2078875"/>
            <a:ext cx="7122900" cy="2181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Kubernetes is an open-source system for automating deployment, scaling, and management of containerized applications.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Google open-sourced the Kubernetes project in 2014. Kubernetes builds upon a decade and a half of experience that Google has with running production workloads at scale, combined with best-of-breed ideas and practices from the </a:t>
            </a:r>
            <a:r>
              <a:rPr lang="en-GB" sz="1800"/>
              <a:t>community.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Kubernetes Features</a:t>
            </a:r>
            <a:endParaRPr/>
          </a:p>
        </p:txBody>
      </p:sp>
      <p:sp>
        <p:nvSpPr>
          <p:cNvPr id="194" name="Google Shape;194;p21"/>
          <p:cNvSpPr txBox="1"/>
          <p:nvPr>
            <p:ph idx="1" type="body"/>
          </p:nvPr>
        </p:nvSpPr>
        <p:spPr>
          <a:xfrm>
            <a:off x="729450" y="2051575"/>
            <a:ext cx="7973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Container grouping using pod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Self-healing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Auto-scalablility </a:t>
            </a:r>
            <a:endParaRPr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222635"/>
              </a:buClr>
              <a:buSzPts val="1800"/>
              <a:buFont typeface="Times New Roman"/>
              <a:buChar char="●"/>
            </a:pPr>
            <a:r>
              <a:rPr lang="en-GB" sz="1800"/>
              <a:t>DNS management</a:t>
            </a:r>
            <a:endParaRPr sz="1800">
              <a:solidFill>
                <a:srgbClr val="22263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rPr lang="en-GB" sz="1450">
                <a:solidFill>
                  <a:srgbClr val="22263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· </a:t>
            </a:r>
            <a:endParaRPr sz="1800">
              <a:solidFill>
                <a:srgbClr val="000000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28571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00000"/>
              </a:solidFill>
              <a:highlight>
                <a:srgbClr val="F7F7F7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3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4852200" y="1277400"/>
            <a:ext cx="3913200" cy="258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Load balancing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Rolling update or rollback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Resource monitoring and logging</a:t>
            </a:r>
            <a:endParaRPr sz="1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525" y="2003402"/>
            <a:ext cx="7610551" cy="287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>
            <p:ph type="title"/>
          </p:nvPr>
        </p:nvSpPr>
        <p:spPr>
          <a:xfrm>
            <a:off x="727650" y="1271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Kuber</a:t>
            </a:r>
            <a:r>
              <a:rPr lang="en-GB"/>
              <a:t>netes Cluster Components</a:t>
            </a:r>
            <a:endParaRPr sz="1000">
              <a:solidFill>
                <a:srgbClr val="3C3C3C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</a:t>
            </a:r>
            <a:r>
              <a:rPr lang="en-GB"/>
              <a:t>Kops</a:t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685725" y="2078875"/>
            <a:ext cx="7122900" cy="20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Kops (short for Kubernetes Operations) </a:t>
            </a:r>
            <a:r>
              <a:rPr lang="en-GB" sz="1800"/>
              <a:t>is the easiest way to get a production grade Kubernetes cluster up and running.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Kops </a:t>
            </a:r>
            <a:r>
              <a:rPr lang="en-GB" sz="1800"/>
              <a:t>helps you create, destroy, upgrade and maintain production-grade, highly available, Kubernetes clusters from the command line. AWS (Amazon Web Services) is currently officially supported, with GCE in beta support , and VMware vSphere in alpha, and other platforms planned.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Kops Feature</a:t>
            </a:r>
            <a:endParaRPr/>
          </a:p>
        </p:txBody>
      </p:sp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577050" y="2002675"/>
            <a:ext cx="3452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Automates the provisioning of Kubernetes clusters in AWS</a:t>
            </a:r>
            <a:endParaRPr u="sng">
              <a:solidFill>
                <a:schemeClr val="hlink"/>
              </a:solidFill>
              <a:hlinkClick r:id="rId3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Deploys Highly Available (HA) Kubernetes Masters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Built on a state-sync model for dry-runs and automatic idempotency</a:t>
            </a:r>
            <a:endParaRPr/>
          </a:p>
          <a:p>
            <a:pPr indent="-3111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Ability to generate Terraform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15" name="Google Shape;215;p24"/>
          <p:cNvSpPr txBox="1"/>
          <p:nvPr/>
        </p:nvSpPr>
        <p:spPr>
          <a:xfrm>
            <a:off x="4653175" y="1626900"/>
            <a:ext cx="4249500" cy="23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Supports custom Kubernetes add-ons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Command line autocompletion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YAML Manifest Based API Configuration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Templating and dry-run modes for creating Manifests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Choose from eight different CNI Networking providers out-of-the-box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Supports upgrading from kube-up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Capability to add containers, as hooks, and files to nodes via a cluster manifest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Steps to Deploy a Kubernetes Cluster </a:t>
            </a:r>
            <a:endParaRPr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685725" y="2078875"/>
            <a:ext cx="7122900" cy="20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Install Kops, kubectl, AWS CLI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Setup IAM user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Configure DNS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 Cluster State storage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Create cluster configuration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Customize Cluster Configuration</a:t>
            </a:r>
            <a:endParaRPr sz="1800"/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Build the Cluster</a:t>
            </a:r>
            <a:endParaRPr b="1" sz="17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